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63" r:id="rId2"/>
    <p:sldId id="257" r:id="rId3"/>
    <p:sldId id="258" r:id="rId4"/>
    <p:sldId id="259" r:id="rId5"/>
    <p:sldId id="260" r:id="rId6"/>
    <p:sldId id="261" r:id="rId7"/>
    <p:sldId id="264" r:id="rId8"/>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37" autoAdjust="0"/>
    <p:restoredTop sz="94660"/>
  </p:normalViewPr>
  <p:slideViewPr>
    <p:cSldViewPr>
      <p:cViewPr varScale="1">
        <p:scale>
          <a:sx n="76" d="100"/>
          <a:sy n="76"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C10F008E-160F-4154-8861-9352F911D2C1}" type="datetimeFigureOut">
              <a:rPr lang="en-AU" smtClean="0"/>
              <a:t>12/12/2013</a:t>
            </a:fld>
            <a:endParaRPr lang="en-AU"/>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53C6033D-4198-4A6B-8791-BC252C4909CD}" type="slidenum">
              <a:rPr lang="en-AU" smtClean="0"/>
              <a:t>‹#›</a:t>
            </a:fld>
            <a:endParaRPr lang="en-AU"/>
          </a:p>
        </p:txBody>
      </p:sp>
    </p:spTree>
    <p:extLst>
      <p:ext uri="{BB962C8B-B14F-4D97-AF65-F5344CB8AC3E}">
        <p14:creationId xmlns:p14="http://schemas.microsoft.com/office/powerpoint/2010/main" val="2131489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4B39779-6076-4D86-835B-2B2B271F41D9}" type="datetimeFigureOut">
              <a:rPr lang="en-AU" smtClean="0"/>
              <a:t>12/12/2013</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9BCB48D-5116-4DEC-A8FA-F1E0954D264A}" type="slidenum">
              <a:rPr lang="en-AU" smtClean="0"/>
              <a:t>‹#›</a:t>
            </a:fld>
            <a:endParaRPr lang="en-AU"/>
          </a:p>
        </p:txBody>
      </p:sp>
    </p:spTree>
    <p:extLst>
      <p:ext uri="{BB962C8B-B14F-4D97-AF65-F5344CB8AC3E}">
        <p14:creationId xmlns:p14="http://schemas.microsoft.com/office/powerpoint/2010/main" val="3689125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9BCB48D-5116-4DEC-A8FA-F1E0954D264A}" type="slidenum">
              <a:rPr lang="en-AU" smtClean="0"/>
              <a:t>2</a:t>
            </a:fld>
            <a:endParaRPr lang="en-AU"/>
          </a:p>
        </p:txBody>
      </p:sp>
    </p:spTree>
    <p:extLst>
      <p:ext uri="{BB962C8B-B14F-4D97-AF65-F5344CB8AC3E}">
        <p14:creationId xmlns:p14="http://schemas.microsoft.com/office/powerpoint/2010/main" val="213336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9BCB48D-5116-4DEC-A8FA-F1E0954D264A}" type="slidenum">
              <a:rPr lang="en-AU" smtClean="0"/>
              <a:t>3</a:t>
            </a:fld>
            <a:endParaRPr lang="en-AU"/>
          </a:p>
        </p:txBody>
      </p:sp>
    </p:spTree>
    <p:extLst>
      <p:ext uri="{BB962C8B-B14F-4D97-AF65-F5344CB8AC3E}">
        <p14:creationId xmlns:p14="http://schemas.microsoft.com/office/powerpoint/2010/main" val="3405493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9BCB48D-5116-4DEC-A8FA-F1E0954D264A}" type="slidenum">
              <a:rPr lang="en-AU" smtClean="0"/>
              <a:t>4</a:t>
            </a:fld>
            <a:endParaRPr lang="en-AU"/>
          </a:p>
        </p:txBody>
      </p:sp>
    </p:spTree>
    <p:extLst>
      <p:ext uri="{BB962C8B-B14F-4D97-AF65-F5344CB8AC3E}">
        <p14:creationId xmlns:p14="http://schemas.microsoft.com/office/powerpoint/2010/main" val="3252683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9BCB48D-5116-4DEC-A8FA-F1E0954D264A}" type="slidenum">
              <a:rPr lang="en-AU" smtClean="0"/>
              <a:t>5</a:t>
            </a:fld>
            <a:endParaRPr lang="en-AU"/>
          </a:p>
        </p:txBody>
      </p:sp>
    </p:spTree>
    <p:extLst>
      <p:ext uri="{BB962C8B-B14F-4D97-AF65-F5344CB8AC3E}">
        <p14:creationId xmlns:p14="http://schemas.microsoft.com/office/powerpoint/2010/main" val="2361357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9BCB48D-5116-4DEC-A8FA-F1E0954D264A}" type="slidenum">
              <a:rPr lang="en-AU" smtClean="0"/>
              <a:t>6</a:t>
            </a:fld>
            <a:endParaRPr lang="en-AU"/>
          </a:p>
        </p:txBody>
      </p:sp>
    </p:spTree>
    <p:extLst>
      <p:ext uri="{BB962C8B-B14F-4D97-AF65-F5344CB8AC3E}">
        <p14:creationId xmlns:p14="http://schemas.microsoft.com/office/powerpoint/2010/main" val="2531273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BBF38AB-178B-44C7-A2B4-4B6D1B6BF831}" type="datetimeFigureOut">
              <a:rPr lang="en-AU" smtClean="0"/>
              <a:t>12/12/2013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1372110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BBF38AB-178B-44C7-A2B4-4B6D1B6BF831}" type="datetimeFigureOut">
              <a:rPr lang="en-AU" smtClean="0"/>
              <a:t>12/12/2013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2531062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BBF38AB-178B-44C7-A2B4-4B6D1B6BF831}" type="datetimeFigureOut">
              <a:rPr lang="en-AU" smtClean="0"/>
              <a:t>12/12/2013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2041673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BBF38AB-178B-44C7-A2B4-4B6D1B6BF831}" type="datetimeFigureOut">
              <a:rPr lang="en-AU" smtClean="0"/>
              <a:t>12/12/2013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306237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BF38AB-178B-44C7-A2B4-4B6D1B6BF831}" type="datetimeFigureOut">
              <a:rPr lang="en-AU" smtClean="0"/>
              <a:t>12/12/2013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194812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BBF38AB-178B-44C7-A2B4-4B6D1B6BF831}" type="datetimeFigureOut">
              <a:rPr lang="en-AU" smtClean="0"/>
              <a:t>12/12/2013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310181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BBF38AB-178B-44C7-A2B4-4B6D1B6BF831}" type="datetimeFigureOut">
              <a:rPr lang="en-AU" smtClean="0"/>
              <a:t>12/12/2013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359657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BBF38AB-178B-44C7-A2B4-4B6D1B6BF831}" type="datetimeFigureOut">
              <a:rPr lang="en-AU" smtClean="0"/>
              <a:t>12/12/2013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31082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BF38AB-178B-44C7-A2B4-4B6D1B6BF831}" type="datetimeFigureOut">
              <a:rPr lang="en-AU" smtClean="0"/>
              <a:t>12/12/2013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57796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F38AB-178B-44C7-A2B4-4B6D1B6BF831}" type="datetimeFigureOut">
              <a:rPr lang="en-AU" smtClean="0"/>
              <a:t>12/12/2013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330054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BF38AB-178B-44C7-A2B4-4B6D1B6BF831}" type="datetimeFigureOut">
              <a:rPr lang="en-AU" smtClean="0"/>
              <a:t>12/12/2013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1BD7F3-4DA2-4435-B345-AAED5777E571}" type="slidenum">
              <a:rPr lang="en-AU" smtClean="0"/>
              <a:t>‹#›</a:t>
            </a:fld>
            <a:endParaRPr lang="en-AU"/>
          </a:p>
        </p:txBody>
      </p:sp>
    </p:spTree>
    <p:extLst>
      <p:ext uri="{BB962C8B-B14F-4D97-AF65-F5344CB8AC3E}">
        <p14:creationId xmlns:p14="http://schemas.microsoft.com/office/powerpoint/2010/main" val="206510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F38AB-178B-44C7-A2B4-4B6D1B6BF831}" type="datetimeFigureOut">
              <a:rPr lang="en-AU" smtClean="0"/>
              <a:t>12/12/2013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D7F3-4DA2-4435-B345-AAED5777E571}" type="slidenum">
              <a:rPr lang="en-AU" smtClean="0"/>
              <a:t>‹#›</a:t>
            </a:fld>
            <a:endParaRPr lang="en-AU"/>
          </a:p>
        </p:txBody>
      </p:sp>
    </p:spTree>
    <p:extLst>
      <p:ext uri="{BB962C8B-B14F-4D97-AF65-F5344CB8AC3E}">
        <p14:creationId xmlns:p14="http://schemas.microsoft.com/office/powerpoint/2010/main" val="36680534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7998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3995936" y="2426017"/>
            <a:ext cx="4824536" cy="4431983"/>
          </a:xfrm>
          <a:prstGeom prst="rect">
            <a:avLst/>
          </a:prstGeom>
          <a:noFill/>
        </p:spPr>
        <p:txBody>
          <a:bodyPr wrap="square" rtlCol="0">
            <a:spAutoFit/>
          </a:bodyPr>
          <a:lstStyle/>
          <a:p>
            <a:r>
              <a:rPr lang="en-AU" sz="3600" baseline="30000" dirty="0" smtClean="0">
                <a:latin typeface="Trebuchet MS" pitchFamily="34" charset="0"/>
              </a:rPr>
              <a:t>St </a:t>
            </a:r>
            <a:r>
              <a:rPr lang="en-AU" sz="3600" baseline="30000" dirty="0">
                <a:latin typeface="Trebuchet MS" pitchFamily="34" charset="0"/>
              </a:rPr>
              <a:t>Valentine was a priest in Rome at the time of Emperor Claudius II.  Urgent to recruit soldiers for his armies, Claudius decreed that all weddings be suspended so as to encourage more single, childless men to serve in combat. Seeing the anguish of the </a:t>
            </a:r>
            <a:r>
              <a:rPr lang="en-AU" sz="3600" baseline="30000" dirty="0" smtClean="0">
                <a:latin typeface="Trebuchet MS" pitchFamily="34" charset="0"/>
              </a:rPr>
              <a:t>young couples to </a:t>
            </a:r>
            <a:r>
              <a:rPr lang="en-AU" sz="3600" baseline="30000" dirty="0">
                <a:latin typeface="Trebuchet MS" pitchFamily="34" charset="0"/>
              </a:rPr>
              <a:t>marry, St Valentine performed secret weddings in defiance of the Emperor</a:t>
            </a:r>
            <a:r>
              <a:rPr lang="en-AU" sz="3600" baseline="30000" dirty="0" smtClean="0">
                <a:latin typeface="Trebuchet MS" pitchFamily="34" charset="0"/>
              </a:rPr>
              <a:t>.</a:t>
            </a:r>
          </a:p>
          <a:p>
            <a:endParaRPr lang="en-AU"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188640"/>
            <a:ext cx="4824536" cy="1986574"/>
          </a:xfrm>
          <a:prstGeom prst="rect">
            <a:avLst/>
          </a:prstGeom>
        </p:spPr>
      </p:pic>
    </p:spTree>
    <p:extLst>
      <p:ext uri="{BB962C8B-B14F-4D97-AF65-F5344CB8AC3E}">
        <p14:creationId xmlns:p14="http://schemas.microsoft.com/office/powerpoint/2010/main" val="2707696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2656"/>
            <a:ext cx="8700459" cy="6525344"/>
          </a:xfrm>
          <a:prstGeom prst="rect">
            <a:avLst/>
          </a:prstGeom>
        </p:spPr>
      </p:pic>
      <p:sp>
        <p:nvSpPr>
          <p:cNvPr id="5" name="TextBox 4"/>
          <p:cNvSpPr txBox="1"/>
          <p:nvPr/>
        </p:nvSpPr>
        <p:spPr>
          <a:xfrm>
            <a:off x="467544" y="319296"/>
            <a:ext cx="7272808" cy="2677656"/>
          </a:xfrm>
          <a:prstGeom prst="rect">
            <a:avLst/>
          </a:prstGeom>
          <a:noFill/>
        </p:spPr>
        <p:txBody>
          <a:bodyPr wrap="square" rtlCol="0">
            <a:spAutoFit/>
          </a:bodyPr>
          <a:lstStyle/>
          <a:p>
            <a:r>
              <a:rPr lang="en-AU" sz="2800" dirty="0" smtClean="0">
                <a:latin typeface="Trebuchet MS" pitchFamily="34" charset="0"/>
              </a:rPr>
              <a:t>He was eventually arrested and imprisoned. While awaiting execution, St Valentine restored the sight of his jailer’s blind daughter. On the eve of his death, he is reported to have penned a farewell note to the young girl signing it,</a:t>
            </a:r>
            <a:endParaRPr lang="en-AU" sz="2800" dirty="0">
              <a:latin typeface="Trebuchet MS"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5480" y="3429000"/>
            <a:ext cx="6426200" cy="1295400"/>
          </a:xfrm>
          <a:prstGeom prst="rect">
            <a:avLst/>
          </a:prstGeom>
        </p:spPr>
      </p:pic>
    </p:spTree>
    <p:extLst>
      <p:ext uri="{BB962C8B-B14F-4D97-AF65-F5344CB8AC3E}">
        <p14:creationId xmlns:p14="http://schemas.microsoft.com/office/powerpoint/2010/main" val="619163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3968" y="2199680"/>
            <a:ext cx="4680520" cy="4541688"/>
          </a:xfrm>
        </p:spPr>
        <p:txBody>
          <a:bodyPr>
            <a:normAutofit/>
          </a:bodyPr>
          <a:lstStyle/>
          <a:p>
            <a:pPr marL="0" indent="0">
              <a:buNone/>
            </a:pPr>
            <a:r>
              <a:rPr lang="en-AU" sz="4000" baseline="30000" dirty="0">
                <a:latin typeface="Trebuchet MS" pitchFamily="34" charset="0"/>
              </a:rPr>
              <a:t>He was beheaded on February 14, 269 AD and buried on the Flaminian Way where archaeologists have unearthed a catacomb and an ancient church dedicated in his name. He is the Patron Saint of engaged couples, happy marriages, love and lovers. </a:t>
            </a:r>
            <a:endParaRPr lang="en-AU" sz="4000" baseline="30000" dirty="0" smtClean="0">
              <a:latin typeface="Trebuchet MS" pitchFamily="34" charset="0"/>
            </a:endParaRPr>
          </a:p>
          <a:p>
            <a:pPr marL="0" indent="0">
              <a:buNone/>
            </a:pPr>
            <a:r>
              <a:rPr lang="en-US" sz="2000" baseline="30000" dirty="0" smtClean="0">
                <a:solidFill>
                  <a:schemeClr val="accent5"/>
                </a:solidFill>
                <a:latin typeface="Trebuchet MS" pitchFamily="34" charset="0"/>
              </a:rPr>
              <a:t>ref</a:t>
            </a:r>
            <a:r>
              <a:rPr lang="en-US" sz="2000" baseline="30000" dirty="0">
                <a:solidFill>
                  <a:schemeClr val="accent5"/>
                </a:solidFill>
                <a:latin typeface="Trebuchet MS" pitchFamily="34" charset="0"/>
              </a:rPr>
              <a:t>: www.catholic.org/saints</a:t>
            </a:r>
          </a:p>
          <a:p>
            <a:endParaRPr lang="en-AU"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3928" y="298643"/>
            <a:ext cx="4559300" cy="1651000"/>
          </a:xfrm>
          <a:prstGeom prst="rect">
            <a:avLst/>
          </a:prstGeom>
        </p:spPr>
      </p:pic>
    </p:spTree>
    <p:extLst>
      <p:ext uri="{BB962C8B-B14F-4D97-AF65-F5344CB8AC3E}">
        <p14:creationId xmlns:p14="http://schemas.microsoft.com/office/powerpoint/2010/main" val="525007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0628"/>
            <a:ext cx="9036496" cy="677737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644" y="892446"/>
            <a:ext cx="4351719" cy="1888482"/>
          </a:xfrm>
          <a:prstGeom prst="rect">
            <a:avLst/>
          </a:prstGeom>
        </p:spPr>
      </p:pic>
      <p:sp>
        <p:nvSpPr>
          <p:cNvPr id="5" name="TextBox 4"/>
          <p:cNvSpPr txBox="1"/>
          <p:nvPr/>
        </p:nvSpPr>
        <p:spPr>
          <a:xfrm>
            <a:off x="4706238" y="908720"/>
            <a:ext cx="4330258" cy="5016758"/>
          </a:xfrm>
          <a:prstGeom prst="rect">
            <a:avLst/>
          </a:prstGeom>
          <a:noFill/>
        </p:spPr>
        <p:txBody>
          <a:bodyPr wrap="square" rtlCol="0">
            <a:spAutoFit/>
          </a:bodyPr>
          <a:lstStyle/>
          <a:p>
            <a:r>
              <a:rPr lang="en-AU" sz="4000" baseline="30000" dirty="0">
                <a:latin typeface="Trebuchet MS" pitchFamily="34" charset="0"/>
              </a:rPr>
              <a:t>We celebrate today not only the love shared by those couples among us, but also the love of the Great Lover, Jesus.  Christ, our bridegroom, invites us to join him in an everlasting covenant; an eternal love union that is reflected in the love of each and every dedicated married couple</a:t>
            </a:r>
            <a:r>
              <a:rPr lang="en-AU" sz="4000" baseline="30000" dirty="0" smtClean="0">
                <a:latin typeface="Trebuchet MS" pitchFamily="34" charset="0"/>
              </a:rPr>
              <a:t>.</a:t>
            </a:r>
            <a:endParaRPr lang="en-AU" sz="4000" baseline="30000" dirty="0">
              <a:latin typeface="Trebuchet MS" pitchFamily="34" charset="0"/>
            </a:endParaRPr>
          </a:p>
        </p:txBody>
      </p:sp>
    </p:spTree>
    <p:extLst>
      <p:ext uri="{BB962C8B-B14F-4D97-AF65-F5344CB8AC3E}">
        <p14:creationId xmlns:p14="http://schemas.microsoft.com/office/powerpoint/2010/main" val="3302641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0"/>
            <a:ext cx="9144000" cy="6858000"/>
          </a:xfrm>
          <a:prstGeom prst="rect">
            <a:avLst/>
          </a:prstGeom>
        </p:spPr>
      </p:pic>
      <p:sp>
        <p:nvSpPr>
          <p:cNvPr id="7" name="TextBox 6"/>
          <p:cNvSpPr txBox="1"/>
          <p:nvPr/>
        </p:nvSpPr>
        <p:spPr>
          <a:xfrm>
            <a:off x="1547664" y="2060848"/>
            <a:ext cx="6264696" cy="1815882"/>
          </a:xfrm>
          <a:prstGeom prst="rect">
            <a:avLst/>
          </a:prstGeom>
          <a:noFill/>
        </p:spPr>
        <p:txBody>
          <a:bodyPr wrap="square" rtlCol="0">
            <a:spAutoFit/>
          </a:bodyPr>
          <a:lstStyle/>
          <a:p>
            <a:pPr algn="ctr"/>
            <a:r>
              <a:rPr lang="en-AU" sz="2800" dirty="0" smtClean="0">
                <a:latin typeface="Trebuchet MS" panose="020B0603020202020204" pitchFamily="34" charset="0"/>
              </a:rPr>
              <a:t>God calls every married couple to deepen their faith and their intimacy. </a:t>
            </a:r>
          </a:p>
          <a:p>
            <a:pPr algn="ctr"/>
            <a:r>
              <a:rPr lang="en-AU" sz="2800" dirty="0">
                <a:solidFill>
                  <a:schemeClr val="accent5"/>
                </a:solidFill>
                <a:latin typeface="Trebuchet MS" pitchFamily="34" charset="0"/>
              </a:rPr>
              <a:t>Pick up your copy of </a:t>
            </a:r>
            <a:r>
              <a:rPr lang="en-AU" sz="2800" b="1" i="1" dirty="0">
                <a:solidFill>
                  <a:schemeClr val="accent5"/>
                </a:solidFill>
                <a:latin typeface="Trebuchet MS" pitchFamily="34" charset="0"/>
              </a:rPr>
              <a:t>Growing in Love </a:t>
            </a:r>
            <a:r>
              <a:rPr lang="en-AU" sz="2800" dirty="0">
                <a:solidFill>
                  <a:schemeClr val="accent5"/>
                </a:solidFill>
                <a:latin typeface="Trebuchet MS" pitchFamily="34" charset="0"/>
              </a:rPr>
              <a:t>in the Church foyer</a:t>
            </a:r>
            <a:endParaRPr lang="en-AU" sz="2800" dirty="0">
              <a:solidFill>
                <a:schemeClr val="accent5"/>
              </a:solidFill>
              <a:latin typeface="Trebuchet MS" pitchFamily="34" charset="0"/>
            </a:endParaRPr>
          </a:p>
        </p:txBody>
      </p:sp>
    </p:spTree>
    <p:extLst>
      <p:ext uri="{BB962C8B-B14F-4D97-AF65-F5344CB8AC3E}">
        <p14:creationId xmlns:p14="http://schemas.microsoft.com/office/powerpoint/2010/main" val="3101971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6" y="0"/>
            <a:ext cx="9144000" cy="68580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60648"/>
            <a:ext cx="4988051" cy="1678115"/>
          </a:xfrm>
          <a:prstGeom prst="rect">
            <a:avLst/>
          </a:prstGeom>
        </p:spPr>
      </p:pic>
      <p:sp>
        <p:nvSpPr>
          <p:cNvPr id="5" name="TextBox 4"/>
          <p:cNvSpPr txBox="1"/>
          <p:nvPr/>
        </p:nvSpPr>
        <p:spPr>
          <a:xfrm>
            <a:off x="1691680" y="2530639"/>
            <a:ext cx="6048672" cy="2554545"/>
          </a:xfrm>
          <a:prstGeom prst="rect">
            <a:avLst/>
          </a:prstGeom>
          <a:noFill/>
        </p:spPr>
        <p:txBody>
          <a:bodyPr wrap="square" rtlCol="0">
            <a:spAutoFit/>
          </a:bodyPr>
          <a:lstStyle/>
          <a:p>
            <a:pPr algn="ctr"/>
            <a:r>
              <a:rPr lang="en-AU" sz="4800" baseline="30000" dirty="0">
                <a:latin typeface="Trebuchet MS" pitchFamily="34" charset="0"/>
              </a:rPr>
              <a:t>Wishing our faithful </a:t>
            </a:r>
            <a:endParaRPr lang="en-AU" sz="4800" baseline="30000" dirty="0" smtClean="0">
              <a:latin typeface="Trebuchet MS" pitchFamily="34" charset="0"/>
            </a:endParaRPr>
          </a:p>
          <a:p>
            <a:pPr algn="ctr"/>
            <a:r>
              <a:rPr lang="en-AU" sz="4800" baseline="30000" dirty="0" smtClean="0">
                <a:latin typeface="Trebuchet MS" pitchFamily="34" charset="0"/>
              </a:rPr>
              <a:t>married </a:t>
            </a:r>
            <a:r>
              <a:rPr lang="en-AU" sz="4800" baseline="30000" dirty="0">
                <a:latin typeface="Trebuchet MS" pitchFamily="34" charset="0"/>
              </a:rPr>
              <a:t>couples a joyful </a:t>
            </a:r>
            <a:endParaRPr lang="en-AU" sz="4800" baseline="30000" dirty="0" smtClean="0">
              <a:latin typeface="Trebuchet MS" pitchFamily="34" charset="0"/>
            </a:endParaRPr>
          </a:p>
          <a:p>
            <a:pPr algn="ctr"/>
            <a:r>
              <a:rPr lang="en-AU" sz="4800" baseline="30000" dirty="0" smtClean="0">
                <a:latin typeface="Trebuchet MS" pitchFamily="34" charset="0"/>
              </a:rPr>
              <a:t>St </a:t>
            </a:r>
            <a:r>
              <a:rPr lang="en-AU" sz="4800" baseline="30000" dirty="0">
                <a:latin typeface="Trebuchet MS" pitchFamily="34" charset="0"/>
              </a:rPr>
              <a:t>Valentine’s Day. </a:t>
            </a:r>
            <a:br>
              <a:rPr lang="en-AU" sz="4800" baseline="30000" dirty="0">
                <a:latin typeface="Trebuchet MS" pitchFamily="34" charset="0"/>
              </a:rPr>
            </a:br>
            <a:r>
              <a:rPr lang="en-AU" sz="4800" baseline="30000" dirty="0">
                <a:latin typeface="Trebuchet MS" pitchFamily="34" charset="0"/>
              </a:rPr>
              <a:t>Thank you for your </a:t>
            </a:r>
            <a:r>
              <a:rPr lang="en-AU" sz="4800" baseline="30000" dirty="0" smtClean="0">
                <a:latin typeface="Trebuchet MS" pitchFamily="34" charset="0"/>
              </a:rPr>
              <a:t/>
            </a:r>
            <a:br>
              <a:rPr lang="en-AU" sz="4800" baseline="30000" dirty="0" smtClean="0">
                <a:latin typeface="Trebuchet MS" pitchFamily="34" charset="0"/>
              </a:rPr>
            </a:br>
            <a:r>
              <a:rPr lang="en-AU" sz="4800" baseline="30000" dirty="0" smtClean="0">
                <a:latin typeface="Trebuchet MS" pitchFamily="34" charset="0"/>
              </a:rPr>
              <a:t>example </a:t>
            </a:r>
            <a:r>
              <a:rPr lang="en-AU" sz="4800" baseline="30000" dirty="0">
                <a:latin typeface="Trebuchet MS" pitchFamily="34" charset="0"/>
              </a:rPr>
              <a:t>of </a:t>
            </a:r>
            <a:r>
              <a:rPr lang="en-AU" sz="4800" baseline="30000" dirty="0" smtClean="0">
                <a:latin typeface="Trebuchet MS" pitchFamily="34" charset="0"/>
              </a:rPr>
              <a:t>love.</a:t>
            </a:r>
            <a:endParaRPr lang="en-AU" sz="4800" baseline="30000" dirty="0">
              <a:latin typeface="Trebuchet MS" pitchFamily="34" charset="0"/>
            </a:endParaRPr>
          </a:p>
        </p:txBody>
      </p:sp>
    </p:spTree>
    <p:extLst>
      <p:ext uri="{BB962C8B-B14F-4D97-AF65-F5344CB8AC3E}">
        <p14:creationId xmlns:p14="http://schemas.microsoft.com/office/powerpoint/2010/main" val="4253447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258</Words>
  <Application>Microsoft Office PowerPoint</Application>
  <PresentationFormat>On-screen Show (4:3)</PresentationFormat>
  <Paragraphs>15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Kiara Pirola</dc:creator>
  <cp:lastModifiedBy>Jessica Lubgans</cp:lastModifiedBy>
  <cp:revision>14</cp:revision>
  <cp:lastPrinted>2011-11-01T00:45:23Z</cp:lastPrinted>
  <dcterms:created xsi:type="dcterms:W3CDTF">2011-10-31T23:45:59Z</dcterms:created>
  <dcterms:modified xsi:type="dcterms:W3CDTF">2013-12-12T04:42:24Z</dcterms:modified>
</cp:coreProperties>
</file>